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66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D37DAE6-76E8-4C35-BC2C-1D273E932F6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3435722-427F-4C6C-93AB-A97BCD4887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7DAE6-76E8-4C35-BC2C-1D273E932F6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5722-427F-4C6C-93AB-A97BCD4887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7DAE6-76E8-4C35-BC2C-1D273E932F6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5722-427F-4C6C-93AB-A97BCD4887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D37DAE6-76E8-4C35-BC2C-1D273E932F6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5722-427F-4C6C-93AB-A97BCD4887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D37DAE6-76E8-4C35-BC2C-1D273E932F6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3435722-427F-4C6C-93AB-A97BCD488726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D37DAE6-76E8-4C35-BC2C-1D273E932F6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3435722-427F-4C6C-93AB-A97BCD4887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D37DAE6-76E8-4C35-BC2C-1D273E932F6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3435722-427F-4C6C-93AB-A97BCD4887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7DAE6-76E8-4C35-BC2C-1D273E932F6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5722-427F-4C6C-93AB-A97BCD4887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D37DAE6-76E8-4C35-BC2C-1D273E932F6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3435722-427F-4C6C-93AB-A97BCD4887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D37DAE6-76E8-4C35-BC2C-1D273E932F6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3435722-427F-4C6C-93AB-A97BCD4887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D37DAE6-76E8-4C35-BC2C-1D273E932F6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3435722-427F-4C6C-93AB-A97BCD48872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D37DAE6-76E8-4C35-BC2C-1D273E932F6F}" type="datetimeFigureOut">
              <a:rPr lang="pl-PL" smtClean="0"/>
              <a:pPr/>
              <a:t>2009-01-22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3435722-427F-4C6C-93AB-A97BCD48872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 smtClean="0">
                <a:latin typeface="Albertus Extra Bold" pitchFamily="34" charset="0"/>
              </a:rPr>
              <a:t>REGULAMIN</a:t>
            </a:r>
            <a:br>
              <a:rPr lang="pl-PL" dirty="0" smtClean="0">
                <a:latin typeface="Albertus Extra Bold" pitchFamily="34" charset="0"/>
              </a:rPr>
            </a:br>
            <a:r>
              <a:rPr lang="pl-PL" dirty="0" smtClean="0">
                <a:latin typeface="Albertus Extra Bold" pitchFamily="34" charset="0"/>
              </a:rPr>
              <a:t>BIBLIOTEKI SZKOLNEJ</a:t>
            </a:r>
            <a:endParaRPr lang="pl-PL" dirty="0">
              <a:latin typeface="Albertus Extra Bold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40544" y="2928934"/>
            <a:ext cx="8062912" cy="1073946"/>
          </a:xfrm>
        </p:spPr>
        <p:txBody>
          <a:bodyPr>
            <a:noAutofit/>
          </a:bodyPr>
          <a:lstStyle/>
          <a:p>
            <a:pPr algn="ctr"/>
            <a:r>
              <a:rPr lang="pl-PL" sz="5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lbertus Extra Bold" pitchFamily="34" charset="0"/>
              </a:rPr>
              <a:t>Zespołu Szkół </a:t>
            </a:r>
          </a:p>
          <a:p>
            <a:pPr algn="ctr"/>
            <a:r>
              <a:rPr lang="pl-PL" sz="5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lbertus Extra Bold" pitchFamily="34" charset="0"/>
              </a:rPr>
              <a:t>im. Armii Krajowej </a:t>
            </a:r>
          </a:p>
          <a:p>
            <a:pPr algn="ctr"/>
            <a:r>
              <a:rPr lang="pl-PL" sz="5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lbertus Extra Bold" pitchFamily="34" charset="0"/>
              </a:rPr>
              <a:t>w Jastkowicach</a:t>
            </a:r>
            <a:endParaRPr lang="pl-PL" sz="5400" b="1" dirty="0">
              <a:solidFill>
                <a:schemeClr val="accent6">
                  <a:lumMod val="60000"/>
                  <a:lumOff val="40000"/>
                </a:schemeClr>
              </a:solidFill>
              <a:latin typeface="Albertus Extra Bold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304639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dirty="0" smtClean="0"/>
              <a:t>                     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		</a:t>
            </a:r>
            <a:r>
              <a:rPr lang="pl-PL" sz="6900" dirty="0" smtClean="0">
                <a:latin typeface="Albertus Extra Bold" pitchFamily="34" charset="0"/>
              </a:rPr>
              <a:t>	</a:t>
            </a:r>
            <a:r>
              <a:rPr lang="pl-PL" sz="6900" dirty="0" smtClean="0">
                <a:solidFill>
                  <a:schemeClr val="accent1">
                    <a:lumMod val="75000"/>
                  </a:schemeClr>
                </a:solidFill>
                <a:latin typeface="Albertus Extra Bold" pitchFamily="34" charset="0"/>
              </a:rPr>
              <a:t>KONIEC</a:t>
            </a:r>
          </a:p>
          <a:p>
            <a:pPr>
              <a:buNone/>
            </a:pPr>
            <a:r>
              <a:rPr lang="pl-PL" sz="6900" dirty="0" smtClean="0">
                <a:solidFill>
                  <a:schemeClr val="accent1">
                    <a:lumMod val="75000"/>
                  </a:schemeClr>
                </a:solidFill>
                <a:latin typeface="Albertus Extra Bold" pitchFamily="34" charset="0"/>
              </a:rPr>
              <a:t>        PREZENTACJI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										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509571"/>
          </a:xfrm>
        </p:spPr>
        <p:txBody>
          <a:bodyPr>
            <a:noAutofit/>
          </a:bodyPr>
          <a:lstStyle/>
          <a:p>
            <a:r>
              <a:rPr lang="pl-PL" sz="2800" dirty="0" smtClean="0">
                <a:latin typeface="Albertus Extra Bold" pitchFamily="34" charset="0"/>
              </a:rPr>
              <a:t>REGULAMIN</a:t>
            </a:r>
            <a:br>
              <a:rPr lang="pl-PL" sz="2800" dirty="0" smtClean="0">
                <a:latin typeface="Albertus Extra Bold" pitchFamily="34" charset="0"/>
              </a:rPr>
            </a:br>
            <a:r>
              <a:rPr lang="pl-PL" sz="2800" dirty="0" smtClean="0">
                <a:latin typeface="Albertus Extra Bold" pitchFamily="34" charset="0"/>
              </a:rPr>
              <a:t>BIBLIOTEKI SZKOLNEJ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85720" y="1928802"/>
            <a:ext cx="8317736" cy="392909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pl-PL" sz="6200" b="1" dirty="0" smtClean="0">
                <a:solidFill>
                  <a:schemeClr val="tx1"/>
                </a:solidFill>
                <a:latin typeface="Albertus Extra Bold" pitchFamily="34" charset="0"/>
              </a:rPr>
              <a:t>1. Z </a:t>
            </a:r>
            <a:r>
              <a:rPr lang="pl-PL" sz="6200" b="1" dirty="0">
                <a:solidFill>
                  <a:schemeClr val="tx1"/>
                </a:solidFill>
                <a:latin typeface="Albertus Extra Bold" pitchFamily="34" charset="0"/>
              </a:rPr>
              <a:t>biblioteki mogą korzystać uczniowie, nauczyciele, pracownicy szkoły </a:t>
            </a:r>
            <a:r>
              <a:rPr lang="pl-PL" sz="6200" b="1" dirty="0" smtClean="0">
                <a:solidFill>
                  <a:schemeClr val="tx1"/>
                </a:solidFill>
                <a:latin typeface="Albertus Extra Bold" pitchFamily="34" charset="0"/>
              </a:rPr>
              <a:t>oraz </a:t>
            </a:r>
            <a:r>
              <a:rPr lang="pl-PL" sz="6200" b="1" dirty="0">
                <a:solidFill>
                  <a:schemeClr val="tx1"/>
                </a:solidFill>
                <a:latin typeface="Albertus Extra Bold" pitchFamily="34" charset="0"/>
              </a:rPr>
              <a:t>rodzice.</a:t>
            </a:r>
          </a:p>
          <a:p>
            <a:endParaRPr lang="pl-PL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1736" y="428604"/>
            <a:ext cx="6329378" cy="661176"/>
          </a:xfrm>
        </p:spPr>
        <p:txBody>
          <a:bodyPr>
            <a:noAutofit/>
          </a:bodyPr>
          <a:lstStyle/>
          <a:p>
            <a:pPr algn="r"/>
            <a:r>
              <a:rPr lang="pl-PL" sz="2800" dirty="0" smtClean="0">
                <a:latin typeface="Albertus Extra Bold" pitchFamily="34" charset="0"/>
              </a:rPr>
              <a:t>REGULAMIN</a:t>
            </a:r>
            <a:br>
              <a:rPr lang="pl-PL" sz="2800" dirty="0" smtClean="0">
                <a:latin typeface="Albertus Extra Bold" pitchFamily="34" charset="0"/>
              </a:rPr>
            </a:br>
            <a:r>
              <a:rPr lang="pl-PL" sz="2800" dirty="0" smtClean="0">
                <a:latin typeface="Albertus Extra Bold" pitchFamily="34" charset="0"/>
              </a:rPr>
              <a:t>BIBLIOTEKI SZKOLNEJ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1643050"/>
            <a:ext cx="8401080" cy="46688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4400" b="1" dirty="0">
                <a:solidFill>
                  <a:schemeClr val="accent6">
                    <a:lumMod val="75000"/>
                  </a:schemeClr>
                </a:solidFill>
                <a:latin typeface="Albertus Extra Bold" pitchFamily="34" charset="0"/>
              </a:rPr>
              <a:t>2. Ze zbiorów bibliotecznych można korzystać:</a:t>
            </a:r>
          </a:p>
          <a:p>
            <a:pPr>
              <a:buNone/>
            </a:pPr>
            <a:r>
              <a:rPr lang="pl-PL" sz="4400" b="1" dirty="0">
                <a:solidFill>
                  <a:schemeClr val="accent6">
                    <a:lumMod val="75000"/>
                  </a:schemeClr>
                </a:solidFill>
                <a:latin typeface="Albertus Extra Bold" pitchFamily="34" charset="0"/>
              </a:rPr>
              <a:t>   - wypożyczając je do domu,</a:t>
            </a:r>
          </a:p>
          <a:p>
            <a:pPr>
              <a:buNone/>
            </a:pPr>
            <a:r>
              <a:rPr lang="pl-PL" sz="4400" b="1" dirty="0">
                <a:solidFill>
                  <a:schemeClr val="accent6">
                    <a:lumMod val="75000"/>
                  </a:schemeClr>
                </a:solidFill>
                <a:latin typeface="Albertus Extra Bold" pitchFamily="34" charset="0"/>
              </a:rPr>
              <a:t>   - czytając </a:t>
            </a:r>
            <a:r>
              <a:rPr lang="pl-PL" sz="4400" b="1" dirty="0" smtClean="0">
                <a:solidFill>
                  <a:schemeClr val="accent6">
                    <a:lumMod val="75000"/>
                  </a:schemeClr>
                </a:solidFill>
                <a:latin typeface="Albertus Extra Bold" pitchFamily="34" charset="0"/>
              </a:rPr>
              <a:t>lub </a:t>
            </a:r>
            <a:r>
              <a:rPr lang="pl-PL" sz="4400" b="1" dirty="0">
                <a:solidFill>
                  <a:schemeClr val="accent6">
                    <a:lumMod val="75000"/>
                  </a:schemeClr>
                </a:solidFill>
                <a:latin typeface="Albertus Extra Bold" pitchFamily="34" charset="0"/>
              </a:rPr>
              <a:t>przeglądając </a:t>
            </a:r>
            <a:endParaRPr lang="pl-PL" sz="4400" b="1" dirty="0" smtClean="0">
              <a:solidFill>
                <a:schemeClr val="accent6">
                  <a:lumMod val="75000"/>
                </a:schemeClr>
              </a:solidFill>
              <a:latin typeface="Albertus Extra Bold" pitchFamily="34" charset="0"/>
            </a:endParaRPr>
          </a:p>
          <a:p>
            <a:pPr>
              <a:buNone/>
            </a:pPr>
            <a:r>
              <a:rPr lang="pl-PL" sz="4400" b="1" dirty="0" smtClean="0">
                <a:solidFill>
                  <a:schemeClr val="accent6">
                    <a:lumMod val="75000"/>
                  </a:schemeClr>
                </a:solidFill>
                <a:latin typeface="Albertus Extra Bold" pitchFamily="34" charset="0"/>
              </a:rPr>
              <a:t>      na   miejscu.</a:t>
            </a:r>
            <a:endParaRPr lang="pl-PL" sz="4400" b="1" dirty="0">
              <a:solidFill>
                <a:schemeClr val="accent6">
                  <a:lumMod val="75000"/>
                </a:schemeClr>
              </a:solidFill>
              <a:latin typeface="Albertus Extra Bold" pitchFamily="34" charset="0"/>
            </a:endParaRP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85918" y="776289"/>
            <a:ext cx="6817538" cy="509571"/>
          </a:xfrm>
        </p:spPr>
        <p:txBody>
          <a:bodyPr>
            <a:noAutofit/>
          </a:bodyPr>
          <a:lstStyle/>
          <a:p>
            <a:r>
              <a:rPr lang="pl-PL" sz="2800" dirty="0" smtClean="0">
                <a:latin typeface="Albertus Extra Bold" pitchFamily="34" charset="0"/>
              </a:rPr>
              <a:t>REGULAMIN</a:t>
            </a:r>
            <a:br>
              <a:rPr lang="pl-PL" sz="2800" dirty="0" smtClean="0">
                <a:latin typeface="Albertus Extra Bold" pitchFamily="34" charset="0"/>
              </a:rPr>
            </a:br>
            <a:r>
              <a:rPr lang="pl-PL" sz="2800" dirty="0" smtClean="0">
                <a:latin typeface="Albertus Extra Bold" pitchFamily="34" charset="0"/>
              </a:rPr>
              <a:t>BIBLIOTEKI SZKOLNEJ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40544" y="1785926"/>
            <a:ext cx="8062912" cy="3929090"/>
          </a:xfrm>
        </p:spPr>
        <p:txBody>
          <a:bodyPr>
            <a:noAutofit/>
          </a:bodyPr>
          <a:lstStyle/>
          <a:p>
            <a:pPr algn="l"/>
            <a:r>
              <a:rPr lang="pl-PL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lbertus Extra Bold" pitchFamily="34" charset="0"/>
              </a:rPr>
              <a:t>3. Jednorazowo można wypożyczyć </a:t>
            </a:r>
            <a:endParaRPr lang="pl-PL" sz="6000" b="1" dirty="0" smtClean="0">
              <a:solidFill>
                <a:schemeClr val="tx1">
                  <a:lumMod val="95000"/>
                  <a:lumOff val="5000"/>
                </a:schemeClr>
              </a:solidFill>
              <a:latin typeface="Albertus Extra Bold" pitchFamily="34" charset="0"/>
            </a:endParaRPr>
          </a:p>
          <a:p>
            <a:pPr algn="l"/>
            <a:r>
              <a:rPr lang="pl-PL" sz="6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lbertus Extra Bold" pitchFamily="34" charset="0"/>
              </a:rPr>
              <a:t>3 </a:t>
            </a:r>
            <a:r>
              <a:rPr lang="pl-PL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lbertus Extra Bold" pitchFamily="34" charset="0"/>
              </a:rPr>
              <a:t>książki </a:t>
            </a:r>
            <a:endParaRPr lang="pl-PL" sz="6000" b="1" dirty="0" smtClean="0">
              <a:solidFill>
                <a:schemeClr val="tx1">
                  <a:lumMod val="95000"/>
                  <a:lumOff val="5000"/>
                </a:schemeClr>
              </a:solidFill>
              <a:latin typeface="Albertus Extra Bold" pitchFamily="34" charset="0"/>
            </a:endParaRPr>
          </a:p>
          <a:p>
            <a:pPr algn="l"/>
            <a:r>
              <a:rPr lang="pl-PL" sz="6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lbertus Extra Bold" pitchFamily="34" charset="0"/>
              </a:rPr>
              <a:t>na </a:t>
            </a:r>
            <a:r>
              <a:rPr lang="pl-PL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lbertus Extra Bold" pitchFamily="34" charset="0"/>
              </a:rPr>
              <a:t>okres </a:t>
            </a:r>
            <a:r>
              <a:rPr lang="pl-PL" sz="6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lbertus Extra Bold" pitchFamily="34" charset="0"/>
              </a:rPr>
              <a:t>3 </a:t>
            </a:r>
            <a:r>
              <a:rPr lang="pl-PL" sz="6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lbertus Extra Bold" pitchFamily="34" charset="0"/>
              </a:rPr>
              <a:t>tygodni.</a:t>
            </a:r>
          </a:p>
          <a:p>
            <a:endParaRPr lang="pl-PL" sz="48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438133"/>
          </a:xfrm>
        </p:spPr>
        <p:txBody>
          <a:bodyPr>
            <a:noAutofit/>
          </a:bodyPr>
          <a:lstStyle/>
          <a:p>
            <a:r>
              <a:rPr lang="pl-PL" sz="2800" dirty="0" smtClean="0">
                <a:latin typeface="Albertus Extra Bold" pitchFamily="34" charset="0"/>
              </a:rPr>
              <a:t>REGULAMIN</a:t>
            </a:r>
            <a:br>
              <a:rPr lang="pl-PL" sz="2800" dirty="0" smtClean="0">
                <a:latin typeface="Albertus Extra Bold" pitchFamily="34" charset="0"/>
              </a:rPr>
            </a:br>
            <a:r>
              <a:rPr lang="pl-PL" sz="2800" dirty="0" smtClean="0">
                <a:latin typeface="Albertus Extra Bold" pitchFamily="34" charset="0"/>
              </a:rPr>
              <a:t>BIBLIOTEKI SZKOLNEJ</a:t>
            </a:r>
            <a:endParaRPr lang="pl-PL" sz="2800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357158" y="1428736"/>
            <a:ext cx="8643998" cy="500066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pl-PL" sz="7700" b="1" dirty="0">
                <a:solidFill>
                  <a:schemeClr val="accent6">
                    <a:lumMod val="50000"/>
                  </a:schemeClr>
                </a:solidFill>
                <a:latin typeface="Albertus Extra Bold" pitchFamily="34" charset="0"/>
              </a:rPr>
              <a:t>4. Wypożyczone książki i </a:t>
            </a:r>
            <a:r>
              <a:rPr lang="pl-PL" sz="7700" b="1" dirty="0" smtClean="0">
                <a:solidFill>
                  <a:schemeClr val="accent6">
                    <a:lumMod val="50000"/>
                  </a:schemeClr>
                </a:solidFill>
                <a:latin typeface="Albertus Extra Bold" pitchFamily="34" charset="0"/>
              </a:rPr>
              <a:t>inne materiały </a:t>
            </a:r>
            <a:r>
              <a:rPr lang="pl-PL" sz="7700" b="1" dirty="0">
                <a:solidFill>
                  <a:schemeClr val="accent6">
                    <a:lumMod val="50000"/>
                  </a:schemeClr>
                </a:solidFill>
                <a:latin typeface="Albertus Extra Bold" pitchFamily="34" charset="0"/>
              </a:rPr>
              <a:t>biblioteczne należy chronić przed zniszczeniem </a:t>
            </a:r>
            <a:endParaRPr lang="pl-PL" sz="7700" b="1" dirty="0" smtClean="0">
              <a:solidFill>
                <a:schemeClr val="accent6">
                  <a:lumMod val="50000"/>
                </a:schemeClr>
              </a:solidFill>
              <a:latin typeface="Albertus Extra Bold" pitchFamily="34" charset="0"/>
            </a:endParaRPr>
          </a:p>
          <a:p>
            <a:pPr algn="l"/>
            <a:r>
              <a:rPr lang="pl-PL" sz="7700" b="1" dirty="0" smtClean="0">
                <a:solidFill>
                  <a:schemeClr val="accent6">
                    <a:lumMod val="50000"/>
                  </a:schemeClr>
                </a:solidFill>
                <a:latin typeface="Albertus Extra Bold" pitchFamily="34" charset="0"/>
              </a:rPr>
              <a:t>i zagubieniem</a:t>
            </a:r>
            <a:r>
              <a:rPr lang="pl-PL" sz="7700" b="1" dirty="0">
                <a:solidFill>
                  <a:schemeClr val="accent6">
                    <a:lumMod val="50000"/>
                  </a:schemeClr>
                </a:solidFill>
                <a:latin typeface="Albertus Extra Bold" pitchFamily="34" charset="0"/>
              </a:rPr>
              <a:t>.</a:t>
            </a:r>
          </a:p>
          <a:p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509571"/>
          </a:xfrm>
        </p:spPr>
        <p:txBody>
          <a:bodyPr>
            <a:noAutofit/>
          </a:bodyPr>
          <a:lstStyle/>
          <a:p>
            <a:r>
              <a:rPr lang="pl-PL" sz="2800" dirty="0" smtClean="0">
                <a:latin typeface="Albertus Extra Bold" pitchFamily="34" charset="0"/>
              </a:rPr>
              <a:t>REGULAMIN</a:t>
            </a:r>
            <a:br>
              <a:rPr lang="pl-PL" sz="2800" dirty="0" smtClean="0">
                <a:latin typeface="Albertus Extra Bold" pitchFamily="34" charset="0"/>
              </a:rPr>
            </a:br>
            <a:r>
              <a:rPr lang="pl-PL" sz="2800" dirty="0" smtClean="0">
                <a:latin typeface="Albertus Extra Bold" pitchFamily="34" charset="0"/>
              </a:rPr>
              <a:t>BIBLIOTEKI SZKOLNEJ</a:t>
            </a:r>
            <a:endParaRPr lang="pl-PL" sz="2800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42844" y="1428736"/>
            <a:ext cx="8858312" cy="4929222"/>
          </a:xfrm>
        </p:spPr>
        <p:txBody>
          <a:bodyPr>
            <a:normAutofit fontScale="92500"/>
          </a:bodyPr>
          <a:lstStyle/>
          <a:p>
            <a:pPr algn="l"/>
            <a:r>
              <a:rPr lang="pl-PL" sz="5800" b="1" dirty="0">
                <a:solidFill>
                  <a:schemeClr val="accent4">
                    <a:lumMod val="75000"/>
                  </a:schemeClr>
                </a:solidFill>
                <a:latin typeface="Albertus Extra Bold" pitchFamily="34" charset="0"/>
              </a:rPr>
              <a:t>5. Czytelnik, który </a:t>
            </a:r>
            <a:r>
              <a:rPr lang="pl-PL" sz="5800" b="1" dirty="0" smtClean="0">
                <a:solidFill>
                  <a:schemeClr val="accent4">
                    <a:lumMod val="75000"/>
                  </a:schemeClr>
                </a:solidFill>
                <a:latin typeface="Albertus Extra Bold" pitchFamily="34" charset="0"/>
              </a:rPr>
              <a:t>zgubi lub zniszczy książkę,  musi </a:t>
            </a:r>
            <a:r>
              <a:rPr lang="pl-PL" sz="5800" b="1" dirty="0">
                <a:solidFill>
                  <a:schemeClr val="accent4">
                    <a:lumMod val="75000"/>
                  </a:schemeClr>
                </a:solidFill>
                <a:latin typeface="Albertus Extra Bold" pitchFamily="34" charset="0"/>
              </a:rPr>
              <a:t>odkupić taką </a:t>
            </a:r>
            <a:r>
              <a:rPr lang="pl-PL" sz="5800" b="1" dirty="0" smtClean="0">
                <a:solidFill>
                  <a:schemeClr val="accent4">
                    <a:lumMod val="75000"/>
                  </a:schemeClr>
                </a:solidFill>
                <a:latin typeface="Albertus Extra Bold" pitchFamily="34" charset="0"/>
              </a:rPr>
              <a:t>samą, lub </a:t>
            </a:r>
            <a:r>
              <a:rPr lang="pl-PL" sz="5800" b="1" dirty="0">
                <a:solidFill>
                  <a:schemeClr val="accent4">
                    <a:lumMod val="75000"/>
                  </a:schemeClr>
                </a:solidFill>
                <a:latin typeface="Albertus Extra Bold" pitchFamily="34" charset="0"/>
              </a:rPr>
              <a:t>inną </a:t>
            </a:r>
            <a:r>
              <a:rPr lang="pl-PL" sz="5800" b="1" dirty="0" smtClean="0">
                <a:solidFill>
                  <a:schemeClr val="accent4">
                    <a:lumMod val="75000"/>
                  </a:schemeClr>
                </a:solidFill>
                <a:latin typeface="Albertus Extra Bold" pitchFamily="34" charset="0"/>
              </a:rPr>
              <a:t>wskazaną przez </a:t>
            </a:r>
            <a:r>
              <a:rPr lang="pl-PL" sz="5800" b="1" dirty="0">
                <a:solidFill>
                  <a:schemeClr val="accent4">
                    <a:lumMod val="75000"/>
                  </a:schemeClr>
                </a:solidFill>
                <a:latin typeface="Albertus Extra Bold" pitchFamily="34" charset="0"/>
              </a:rPr>
              <a:t>nauczyciela bibliotekarza.</a:t>
            </a:r>
          </a:p>
          <a:p>
            <a:endParaRPr lang="pl-PL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1000100" y="776289"/>
            <a:ext cx="7603356" cy="581009"/>
          </a:xfrm>
        </p:spPr>
        <p:txBody>
          <a:bodyPr>
            <a:noAutofit/>
          </a:bodyPr>
          <a:lstStyle/>
          <a:p>
            <a:r>
              <a:rPr lang="pl-PL" sz="2800" dirty="0" smtClean="0">
                <a:latin typeface="Albertus Extra Bold" pitchFamily="34" charset="0"/>
              </a:rPr>
              <a:t>REGULAMIN</a:t>
            </a:r>
            <a:br>
              <a:rPr lang="pl-PL" sz="2800" dirty="0" smtClean="0">
                <a:latin typeface="Albertus Extra Bold" pitchFamily="34" charset="0"/>
              </a:rPr>
            </a:br>
            <a:r>
              <a:rPr lang="pl-PL" sz="2800" dirty="0" smtClean="0">
                <a:latin typeface="Albertus Extra Bold" pitchFamily="34" charset="0"/>
              </a:rPr>
              <a:t>BIBLIOTEKI SZKOLNEJ</a:t>
            </a:r>
            <a:endParaRPr lang="pl-PL" sz="2800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285720" y="1785926"/>
            <a:ext cx="8572560" cy="4572032"/>
          </a:xfrm>
        </p:spPr>
        <p:txBody>
          <a:bodyPr>
            <a:normAutofit/>
          </a:bodyPr>
          <a:lstStyle/>
          <a:p>
            <a:pPr algn="l"/>
            <a:r>
              <a:rPr lang="pl-PL" sz="5400" b="1" dirty="0">
                <a:solidFill>
                  <a:schemeClr val="accent3">
                    <a:lumMod val="50000"/>
                  </a:schemeClr>
                </a:solidFill>
                <a:latin typeface="Albertus Extra Bold" pitchFamily="34" charset="0"/>
              </a:rPr>
              <a:t>6. Wypożyczone książki muszą być zwrócone </a:t>
            </a:r>
            <a:endParaRPr lang="pl-PL" sz="5400" b="1" dirty="0" smtClean="0">
              <a:solidFill>
                <a:schemeClr val="accent3">
                  <a:lumMod val="50000"/>
                </a:schemeClr>
              </a:solidFill>
              <a:latin typeface="Albertus Extra Bold" pitchFamily="34" charset="0"/>
            </a:endParaRPr>
          </a:p>
          <a:p>
            <a:pPr algn="l"/>
            <a:r>
              <a:rPr lang="pl-PL" sz="5400" b="1" dirty="0" smtClean="0">
                <a:solidFill>
                  <a:schemeClr val="accent3">
                    <a:lumMod val="50000"/>
                  </a:schemeClr>
                </a:solidFill>
                <a:latin typeface="Albertus Extra Bold" pitchFamily="34" charset="0"/>
              </a:rPr>
              <a:t>do </a:t>
            </a:r>
            <a:r>
              <a:rPr lang="pl-PL" sz="5400" b="1" dirty="0">
                <a:solidFill>
                  <a:schemeClr val="accent3">
                    <a:lumMod val="50000"/>
                  </a:schemeClr>
                </a:solidFill>
                <a:latin typeface="Albertus Extra Bold" pitchFamily="34" charset="0"/>
              </a:rPr>
              <a:t>biblioteki przed końcem roku szkolnego.</a:t>
            </a:r>
          </a:p>
          <a:p>
            <a:endParaRPr lang="pl-PL" dirty="0">
              <a:solidFill>
                <a:schemeClr val="accent3">
                  <a:lumMod val="50000"/>
                </a:schemeClr>
              </a:solidFill>
              <a:latin typeface="Albertus Extra Bold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652448"/>
          </a:xfrm>
        </p:spPr>
        <p:txBody>
          <a:bodyPr>
            <a:noAutofit/>
          </a:bodyPr>
          <a:lstStyle/>
          <a:p>
            <a:r>
              <a:rPr lang="pl-PL" sz="2800" dirty="0" smtClean="0">
                <a:latin typeface="Albertus Extra Bold" pitchFamily="34" charset="0"/>
              </a:rPr>
              <a:t>REGULAMIN</a:t>
            </a:r>
            <a:br>
              <a:rPr lang="pl-PL" sz="2800" dirty="0" smtClean="0">
                <a:latin typeface="Albertus Extra Bold" pitchFamily="34" charset="0"/>
              </a:rPr>
            </a:br>
            <a:r>
              <a:rPr lang="pl-PL" sz="2800" dirty="0" smtClean="0">
                <a:latin typeface="Albertus Extra Bold" pitchFamily="34" charset="0"/>
              </a:rPr>
              <a:t>BIBLIOTEKI SZKOLNEJ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2607480"/>
          </a:xfrm>
        </p:spPr>
        <p:txBody>
          <a:bodyPr>
            <a:normAutofit/>
          </a:bodyPr>
          <a:lstStyle/>
          <a:p>
            <a:pPr algn="l"/>
            <a:r>
              <a:rPr lang="pl-PL" sz="7200" b="1" dirty="0">
                <a:solidFill>
                  <a:schemeClr val="accent2">
                    <a:lumMod val="50000"/>
                  </a:schemeClr>
                </a:solidFill>
                <a:latin typeface="Albertus Extra Bold" pitchFamily="34" charset="0"/>
              </a:rPr>
              <a:t>7. W bibliotece obowiązuje </a:t>
            </a:r>
            <a:r>
              <a:rPr lang="pl-PL" sz="7200" b="1" dirty="0" smtClean="0">
                <a:solidFill>
                  <a:schemeClr val="accent2">
                    <a:lumMod val="50000"/>
                  </a:schemeClr>
                </a:solidFill>
                <a:latin typeface="Albertus Extra Bold" pitchFamily="34" charset="0"/>
              </a:rPr>
              <a:t>cisza!</a:t>
            </a:r>
            <a:endParaRPr lang="pl-PL" sz="7200" b="1" dirty="0">
              <a:solidFill>
                <a:schemeClr val="accent2">
                  <a:lumMod val="50000"/>
                </a:schemeClr>
              </a:solidFill>
              <a:latin typeface="Albertus Extra Bold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540544" y="285729"/>
            <a:ext cx="8062912" cy="857256"/>
          </a:xfrm>
        </p:spPr>
        <p:txBody>
          <a:bodyPr>
            <a:noAutofit/>
          </a:bodyPr>
          <a:lstStyle/>
          <a:p>
            <a:r>
              <a:rPr lang="pl-PL" sz="2800" dirty="0" smtClean="0">
                <a:latin typeface="Albertus Extra Bold" pitchFamily="34" charset="0"/>
              </a:rPr>
              <a:t>REGULAMIN</a:t>
            </a:r>
            <a:br>
              <a:rPr lang="pl-PL" sz="2800" dirty="0" smtClean="0">
                <a:latin typeface="Albertus Extra Bold" pitchFamily="34" charset="0"/>
              </a:rPr>
            </a:br>
            <a:r>
              <a:rPr lang="pl-PL" sz="2800" dirty="0" smtClean="0">
                <a:latin typeface="Albertus Extra Bold" pitchFamily="34" charset="0"/>
              </a:rPr>
              <a:t>BIBLIOTEKI SZKOLNEJ</a:t>
            </a:r>
            <a:endParaRPr lang="pl-PL" sz="2800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42844" y="1214422"/>
            <a:ext cx="8858312" cy="4429156"/>
          </a:xfrm>
          <a:ln>
            <a:solidFill>
              <a:srgbClr val="FF6600"/>
            </a:solidFill>
          </a:ln>
        </p:spPr>
        <p:txBody>
          <a:bodyPr>
            <a:normAutofit fontScale="92500"/>
          </a:bodyPr>
          <a:lstStyle/>
          <a:p>
            <a:pPr algn="l"/>
            <a:r>
              <a:rPr lang="pl-PL" sz="7100" b="1" dirty="0" smtClean="0">
                <a:solidFill>
                  <a:schemeClr val="accent6">
                    <a:lumMod val="75000"/>
                  </a:schemeClr>
                </a:solidFill>
              </a:rPr>
              <a:t> 8. </a:t>
            </a:r>
            <a:r>
              <a:rPr lang="pl-PL" sz="7100" b="1" dirty="0" smtClean="0">
                <a:solidFill>
                  <a:schemeClr val="accent6">
                    <a:lumMod val="75000"/>
                  </a:schemeClr>
                </a:solidFill>
                <a:latin typeface="Albertus Extra Bold" pitchFamily="34" charset="0"/>
              </a:rPr>
              <a:t>Do biblioteki przychodzimy </a:t>
            </a:r>
          </a:p>
          <a:p>
            <a:pPr algn="l"/>
            <a:r>
              <a:rPr lang="pl-PL" sz="7100" b="1" dirty="0" smtClean="0">
                <a:solidFill>
                  <a:schemeClr val="accent6">
                    <a:lumMod val="75000"/>
                  </a:schemeClr>
                </a:solidFill>
                <a:latin typeface="Albertus Extra Bold" pitchFamily="34" charset="0"/>
              </a:rPr>
              <a:t>w obuwiu zamiennym </a:t>
            </a:r>
          </a:p>
          <a:p>
            <a:pPr algn="l"/>
            <a:r>
              <a:rPr lang="pl-PL" sz="7100" b="1" dirty="0" smtClean="0">
                <a:solidFill>
                  <a:schemeClr val="accent6">
                    <a:lumMod val="75000"/>
                  </a:schemeClr>
                </a:solidFill>
                <a:latin typeface="Albertus Extra Bold" pitchFamily="34" charset="0"/>
              </a:rPr>
              <a:t>i </a:t>
            </a:r>
            <a:r>
              <a:rPr lang="pl-PL" sz="7100" b="1" dirty="0">
                <a:solidFill>
                  <a:schemeClr val="accent6">
                    <a:lumMod val="75000"/>
                  </a:schemeClr>
                </a:solidFill>
                <a:latin typeface="Albertus Extra Bold" pitchFamily="34" charset="0"/>
              </a:rPr>
              <a:t>bez plecaków.</a:t>
            </a:r>
          </a:p>
          <a:p>
            <a:endParaRPr lang="pl-PL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222</TotalTime>
  <Words>124</Words>
  <Application>Microsoft Office PowerPoint</Application>
  <PresentationFormat>Pokaz na ekranie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Energetyczny</vt:lpstr>
      <vt:lpstr>REGULAMIN BIBLIOTEKI SZKOLNEJ</vt:lpstr>
      <vt:lpstr>REGULAMIN BIBLIOTEKI SZKOLNEJ</vt:lpstr>
      <vt:lpstr>REGULAMIN BIBLIOTEKI SZKOLNEJ</vt:lpstr>
      <vt:lpstr>REGULAMIN BIBLIOTEKI SZKOLNEJ</vt:lpstr>
      <vt:lpstr>REGULAMIN BIBLIOTEKI SZKOLNEJ</vt:lpstr>
      <vt:lpstr>REGULAMIN BIBLIOTEKI SZKOLNEJ</vt:lpstr>
      <vt:lpstr>REGULAMIN BIBLIOTEKI SZKOLNEJ</vt:lpstr>
      <vt:lpstr>REGULAMIN BIBLIOTEKI SZKOLNEJ</vt:lpstr>
      <vt:lpstr>REGULAMIN BIBLIOTEKI SZKOLNEJ</vt:lpstr>
      <vt:lpstr>Slajd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REGULAMIN BIBLIOTEKI SZKOLNEJ</dc:title>
  <dc:creator>bibliotekarz01</dc:creator>
  <cp:lastModifiedBy>bibliotekarz01</cp:lastModifiedBy>
  <cp:revision>27</cp:revision>
  <dcterms:created xsi:type="dcterms:W3CDTF">2008-02-13T10:17:50Z</dcterms:created>
  <dcterms:modified xsi:type="dcterms:W3CDTF">2009-01-22T08:28:08Z</dcterms:modified>
</cp:coreProperties>
</file>