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61565-B6FD-4E87-8B3F-D0745BD6B1B0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A456F-3970-4CD1-BAEC-EC0EA164B4D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472E49-4779-4554-B621-7E1215408C7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10903D-4BEC-4A1A-ADD4-FA6478A856D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5715016"/>
            <a:ext cx="7972452" cy="928694"/>
          </a:xfrm>
        </p:spPr>
        <p:txBody>
          <a:bodyPr>
            <a:normAutofit fontScale="92500" lnSpcReduction="10000"/>
          </a:bodyPr>
          <a:lstStyle/>
          <a:p>
            <a:pPr lvl="2">
              <a:buNone/>
            </a:pPr>
            <a:r>
              <a:rPr lang="pl-PL" dirty="0" smtClean="0"/>
              <a:t>							</a:t>
            </a:r>
            <a:r>
              <a:rPr lang="pl-PL" sz="1800" dirty="0" smtClean="0"/>
              <a:t>OPRACOWAŁA:</a:t>
            </a:r>
          </a:p>
          <a:p>
            <a:pPr lvl="8"/>
            <a:r>
              <a:rPr lang="pl-PL" dirty="0" smtClean="0"/>
              <a:t>                                               mgr Anna Jabłońska - Bis</a:t>
            </a:r>
          </a:p>
          <a:p>
            <a:pPr lvl="8"/>
            <a:r>
              <a:rPr lang="pl-PL" dirty="0" smtClean="0"/>
              <a:t> </a:t>
            </a:r>
            <a:endParaRPr lang="pl-PL" sz="2000" dirty="0"/>
          </a:p>
        </p:txBody>
      </p:sp>
      <p:sp>
        <p:nvSpPr>
          <p:cNvPr id="18" name="Tytuł 1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6000" dirty="0" smtClean="0">
                <a:latin typeface="Albertus Extra Bold" pitchFamily="34" charset="0"/>
              </a:rPr>
              <a:t/>
            </a:r>
            <a:br>
              <a:rPr lang="pl-PL" sz="6000" dirty="0" smtClean="0">
                <a:latin typeface="Albertus Extra Bold" pitchFamily="34" charset="0"/>
              </a:rPr>
            </a:br>
            <a:r>
              <a:rPr lang="pl-PL" sz="6000" dirty="0" smtClean="0">
                <a:latin typeface="Albertus Extra Bold" pitchFamily="34" charset="0"/>
              </a:rPr>
              <a:t/>
            </a:r>
            <a:br>
              <a:rPr lang="pl-PL" sz="6000" dirty="0" smtClean="0">
                <a:latin typeface="Albertus Extra Bold" pitchFamily="34" charset="0"/>
              </a:rPr>
            </a:br>
            <a:r>
              <a:rPr lang="pl-PL" sz="8900" dirty="0" smtClean="0">
                <a:latin typeface="Albertus Extra Bold" pitchFamily="34" charset="0"/>
              </a:rPr>
              <a:t>PROŚBY  </a:t>
            </a:r>
            <a:br>
              <a:rPr lang="pl-PL" sz="8900" dirty="0" smtClean="0">
                <a:latin typeface="Albertus Extra Bold" pitchFamily="34" charset="0"/>
              </a:rPr>
            </a:br>
            <a:r>
              <a:rPr lang="pl-PL" sz="8900" dirty="0" smtClean="0">
                <a:latin typeface="Albertus Extra Bold" pitchFamily="34" charset="0"/>
              </a:rPr>
              <a:t>KSIĄŻKI</a:t>
            </a:r>
            <a:endParaRPr lang="pl-PL" sz="8900" dirty="0">
              <a:latin typeface="Albertus Extra Bold" pitchFamily="34" charset="0"/>
            </a:endParaRPr>
          </a:p>
        </p:txBody>
      </p:sp>
      <p:pic>
        <p:nvPicPr>
          <p:cNvPr id="6146" name="Picture 2" descr="C:\Users\bibliotekarz01\AppData\Local\Microsoft\Windows\Temporary Internet Files\Content.IE5\B98QCAVH\MCj04107870000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143248"/>
            <a:ext cx="4610104" cy="3406183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4757742" cy="5368940"/>
          </a:xfrm>
        </p:spPr>
        <p:txBody>
          <a:bodyPr>
            <a:normAutofit/>
          </a:bodyPr>
          <a:lstStyle/>
          <a:p>
            <a:r>
              <a:rPr lang="pl-PL" sz="4400" dirty="0" smtClean="0">
                <a:solidFill>
                  <a:schemeClr val="accent5">
                    <a:lumMod val="75000"/>
                  </a:schemeClr>
                </a:solidFill>
              </a:rPr>
              <a:t>Nie pisz </a:t>
            </a:r>
            <a:br>
              <a:rPr lang="pl-PL" sz="4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4400" dirty="0" smtClean="0">
                <a:solidFill>
                  <a:schemeClr val="accent5">
                    <a:lumMod val="75000"/>
                  </a:schemeClr>
                </a:solidFill>
              </a:rPr>
              <a:t>i nie rysuj </a:t>
            </a:r>
            <a:br>
              <a:rPr lang="pl-PL" sz="4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4400" dirty="0" smtClean="0">
                <a:solidFill>
                  <a:schemeClr val="accent5">
                    <a:lumMod val="75000"/>
                  </a:schemeClr>
                </a:solidFill>
              </a:rPr>
              <a:t>na mych kartkach, </a:t>
            </a:r>
            <a:br>
              <a:rPr lang="pl-PL" sz="4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4400" dirty="0" smtClean="0">
                <a:solidFill>
                  <a:schemeClr val="accent5">
                    <a:lumMod val="75000"/>
                  </a:schemeClr>
                </a:solidFill>
              </a:rPr>
              <a:t>bo wkrótce będę </a:t>
            </a:r>
            <a:br>
              <a:rPr lang="pl-PL" sz="4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4400" dirty="0" smtClean="0">
                <a:solidFill>
                  <a:schemeClr val="accent5">
                    <a:lumMod val="75000"/>
                  </a:schemeClr>
                </a:solidFill>
              </a:rPr>
              <a:t>nic nie warta.</a:t>
            </a:r>
            <a:endParaRPr lang="pl-PL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124" name="Picture 4" descr="C:\Users\bibliotekarz01\AppData\Local\Microsoft\Windows\Temporary Internet Files\Content.IE5\9QM9SAYW\MCj0412390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00173"/>
            <a:ext cx="3429024" cy="371477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42844" y="142852"/>
            <a:ext cx="6229336" cy="5368940"/>
          </a:xfrm>
        </p:spPr>
        <p:txBody>
          <a:bodyPr>
            <a:normAutofit/>
          </a:bodyPr>
          <a:lstStyle/>
          <a:p>
            <a:r>
              <a:rPr lang="pl-PL" sz="4800" dirty="0" smtClean="0">
                <a:solidFill>
                  <a:schemeClr val="accent5">
                    <a:lumMod val="75000"/>
                  </a:schemeClr>
                </a:solidFill>
              </a:rPr>
              <a:t>Nie zaginaj rogów,</a:t>
            </a:r>
            <a:br>
              <a:rPr lang="pl-PL" sz="4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4800" dirty="0" smtClean="0">
                <a:solidFill>
                  <a:schemeClr val="accent5">
                    <a:lumMod val="75000"/>
                  </a:schemeClr>
                </a:solidFill>
              </a:rPr>
              <a:t>używaj zakładki,</a:t>
            </a:r>
            <a:br>
              <a:rPr lang="pl-PL" sz="4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4800" dirty="0" smtClean="0">
                <a:solidFill>
                  <a:schemeClr val="accent5">
                    <a:lumMod val="75000"/>
                  </a:schemeClr>
                </a:solidFill>
              </a:rPr>
              <a:t>na półce mnie stawiaj,</a:t>
            </a:r>
            <a:br>
              <a:rPr lang="pl-PL" sz="4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4800" dirty="0" smtClean="0">
                <a:solidFill>
                  <a:schemeClr val="accent5">
                    <a:lumMod val="75000"/>
                  </a:schemeClr>
                </a:solidFill>
              </a:rPr>
              <a:t>dbaj o me okładki.</a:t>
            </a:r>
            <a:endParaRPr lang="pl-PL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100" name="Picture 4" descr="C:\Users\bibliotekarz01\AppData\Local\Microsoft\Windows\Temporary Internet Files\Content.IE5\6XY5ISC6\MCj0423796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00826" y="714356"/>
            <a:ext cx="2286016" cy="428628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Kiedy moje kartki </a:t>
            </a:r>
            <a:b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	wyrwiesz i wyrzucisz, </a:t>
            </a:r>
            <a:b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wiedz, że wtedy nigdy </a:t>
            </a:r>
            <a:b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	do nich nie powrócisz.</a:t>
            </a: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bibliotekarz01\AppData\Local\Microsoft\Windows\Temporary Internet Files\Content.IE5\9QM9SAYW\MCj0424158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429000"/>
            <a:ext cx="3214710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714488"/>
            <a:ext cx="5900750" cy="1500198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Gdy się ze starości zacznę rozlatywać, </a:t>
            </a:r>
            <a:b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spróbuj mnie naprawić, </a:t>
            </a:r>
            <a:b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posklejać,</a:t>
            </a:r>
            <a:b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pozszywać.</a:t>
            </a: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2" name="Picture 4" descr="C:\Users\bibliotekarz01\AppData\Local\Microsoft\Windows\Temporary Internet Files\Content.IE5\B98QCAVH\MCj042811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857628"/>
            <a:ext cx="1752600" cy="1892300"/>
          </a:xfrm>
          <a:prstGeom prst="rect">
            <a:avLst/>
          </a:prstGeom>
          <a:noFill/>
        </p:spPr>
      </p:pic>
      <p:pic>
        <p:nvPicPr>
          <p:cNvPr id="2053" name="Picture 5" descr="C:\Users\bibliotekarz01\AppData\Local\Microsoft\Windows\Temporary Internet Files\Content.IE5\B98QCAVH\MCj042811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000372"/>
            <a:ext cx="1752600" cy="18923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5300" dirty="0" smtClean="0">
                <a:solidFill>
                  <a:schemeClr val="accent5">
                    <a:lumMod val="75000"/>
                  </a:schemeClr>
                </a:solidFill>
              </a:rPr>
              <a:t>Nie czytaj, gdy jadasz,</a:t>
            </a:r>
            <a:br>
              <a:rPr lang="pl-PL" sz="53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5300" dirty="0" smtClean="0">
                <a:solidFill>
                  <a:schemeClr val="accent5">
                    <a:lumMod val="75000"/>
                  </a:schemeClr>
                </a:solidFill>
              </a:rPr>
              <a:t>	nie brudź mnie rękami,</a:t>
            </a:r>
            <a:br>
              <a:rPr lang="pl-PL" sz="53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5300" dirty="0" smtClean="0">
                <a:solidFill>
                  <a:schemeClr val="accent5">
                    <a:lumMod val="75000"/>
                  </a:schemeClr>
                </a:solidFill>
              </a:rPr>
              <a:t>		to ci będę służyć </a:t>
            </a:r>
            <a:br>
              <a:rPr lang="pl-PL" sz="53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5300" dirty="0" smtClean="0">
                <a:solidFill>
                  <a:schemeClr val="accent5">
                    <a:lumMod val="75000"/>
                  </a:schemeClr>
                </a:solidFill>
              </a:rPr>
              <a:t>			całymi latami.</a:t>
            </a:r>
            <a:endParaRPr lang="pl-PL" sz="53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bibliotekarz01\AppData\Local\Microsoft\Windows\Temporary Internet Files\Content.IE5\9QM9SAYW\MCj04061840000[1].wmf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4857752" y="3357562"/>
            <a:ext cx="3286125" cy="350043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14400" y="1214422"/>
            <a:ext cx="7479792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                                         			          </a:t>
            </a:r>
            <a:r>
              <a:rPr lang="pl-PL" sz="6600" dirty="0" smtClean="0"/>
              <a:t>Koniec</a:t>
            </a:r>
          </a:p>
          <a:p>
            <a:pPr algn="just">
              <a:buNone/>
            </a:pPr>
            <a:r>
              <a:rPr lang="pl-PL" sz="6600" dirty="0" smtClean="0"/>
              <a:t>    prezentacji</a:t>
            </a:r>
          </a:p>
          <a:p>
            <a:pPr algn="just">
              <a:buNone/>
            </a:pPr>
            <a:r>
              <a:rPr lang="pl-PL" sz="1600" dirty="0" smtClean="0"/>
              <a:t>													    </a:t>
            </a:r>
          </a:p>
          <a:p>
            <a:pPr algn="just">
              <a:buNone/>
            </a:pPr>
            <a:endParaRPr lang="pl-PL" sz="1600" dirty="0" smtClean="0"/>
          </a:p>
          <a:p>
            <a:pPr algn="just">
              <a:buNone/>
            </a:pPr>
            <a:r>
              <a:rPr lang="pl-PL" sz="1600" dirty="0" smtClean="0"/>
              <a:t>						   </a:t>
            </a:r>
          </a:p>
          <a:p>
            <a:pPr algn="just">
              <a:buNone/>
            </a:pPr>
            <a:r>
              <a:rPr lang="pl-PL" sz="1600" dirty="0" smtClean="0"/>
              <a:t>						   </a:t>
            </a:r>
            <a:endParaRPr lang="pl-PL" sz="4800" dirty="0" smtClean="0"/>
          </a:p>
          <a:p>
            <a:pPr algn="just">
              <a:buNone/>
            </a:pPr>
            <a:endParaRPr lang="pl-PL" sz="4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17</Words>
  <Application>Microsoft Office PowerPoint</Application>
  <PresentationFormat>Pokaz na ekranie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Hol</vt:lpstr>
      <vt:lpstr>  PROŚBY   KSIĄŻKI</vt:lpstr>
      <vt:lpstr>Nie pisz  i nie rysuj  na mych kartkach,  bo wkrótce będę  nic nie warta.</vt:lpstr>
      <vt:lpstr>Nie zaginaj rogów, używaj zakładki, na półce mnie stawiaj, dbaj o me okładki.</vt:lpstr>
      <vt:lpstr>Kiedy moje kartki   wyrwiesz i wyrzucisz,  wiedz, że wtedy nigdy   do nich nie powrócisz.</vt:lpstr>
      <vt:lpstr>Gdy się ze starości zacznę rozlatywać,  spróbuj mnie naprawić,  posklejać, pozszywać.</vt:lpstr>
      <vt:lpstr>    Nie czytaj, gdy jadasz,  nie brudź mnie rękami,   to ci będę służyć     całymi latami.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PROŚBY   KSIĄŻKI</dc:title>
  <dc:creator>bibliotekarz01</dc:creator>
  <cp:lastModifiedBy>bibliotekarz01</cp:lastModifiedBy>
  <cp:revision>25</cp:revision>
  <dcterms:created xsi:type="dcterms:W3CDTF">2008-02-12T11:16:02Z</dcterms:created>
  <dcterms:modified xsi:type="dcterms:W3CDTF">2009-01-22T08:26:21Z</dcterms:modified>
</cp:coreProperties>
</file>